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66" r:id="rId4"/>
    <p:sldId id="268" r:id="rId5"/>
    <p:sldId id="269" r:id="rId6"/>
    <p:sldId id="270" r:id="rId7"/>
    <p:sldId id="27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1694" autoAdjust="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3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6513" y="1444625"/>
            <a:ext cx="10412412" cy="254793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607223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uk-UA" sz="3600" dirty="0" err="1" smtClean="0">
                <a:solidFill>
                  <a:srgbClr val="FF0000"/>
                </a:solidFill>
              </a:rPr>
              <a:t>Автобіографія</a:t>
            </a:r>
            <a:r>
              <a:rPr lang="uk-UA" sz="3600" dirty="0" err="1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 це документ, у якому особа подає опис свого життя та діяльності.</a:t>
            </a:r>
          </a:p>
          <a:p>
            <a:pPr eaLnBrk="1" hangingPunct="1">
              <a:defRPr/>
            </a:pPr>
            <a:endParaRPr lang="uk-UA" dirty="0" smtClean="0"/>
          </a:p>
          <a:p>
            <a:pPr eaLnBrk="1" hangingPunct="1">
              <a:defRPr/>
            </a:pPr>
            <a:r>
              <a:rPr lang="uk-UA" sz="3600" dirty="0" err="1" smtClean="0">
                <a:solidFill>
                  <a:schemeClr val="accent1">
                    <a:lumMod val="75000"/>
                  </a:schemeClr>
                </a:solidFill>
              </a:rPr>
              <a:t>Автобіографія-</a:t>
            </a:r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 це </a:t>
            </a:r>
            <a:r>
              <a:rPr lang="uk-UA" sz="3600" dirty="0" err="1" smtClean="0">
                <a:solidFill>
                  <a:schemeClr val="accent1">
                    <a:lumMod val="75000"/>
                  </a:schemeClr>
                </a:solidFill>
              </a:rPr>
              <a:t>обов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`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язковий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елемент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особово</a:t>
            </a:r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ї  справи.</a:t>
            </a:r>
          </a:p>
          <a:p>
            <a:pPr eaLnBrk="1" hangingPunct="1">
              <a:defRPr/>
            </a:pPr>
            <a:endParaRPr lang="uk-UA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</a:rPr>
              <a:t>Документ має незначний рівень стандартизації. Виклад іде від першої особи в хронологічному порядку.</a:t>
            </a:r>
          </a:p>
          <a:p>
            <a:pPr eaLnBrk="1" hangingPunct="1">
              <a:defRPr/>
            </a:pP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noFill/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uk-UA" sz="2800" b="1" i="1" dirty="0" smtClean="0">
                <a:solidFill>
                  <a:srgbClr val="00B0F0"/>
                </a:solidFill>
              </a:rPr>
              <a:t>Автобіографія має такі основні реквізити:</a:t>
            </a:r>
            <a:endParaRPr lang="ru-RU" sz="2800" b="1" i="1" dirty="0" smtClean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900" dirty="0" smtClean="0">
                <a:solidFill>
                  <a:srgbClr val="00B050"/>
                </a:solidFill>
              </a:rPr>
              <a:t>1.Назва документа.</a:t>
            </a:r>
          </a:p>
          <a:p>
            <a:pPr eaLnBrk="1" hangingPunct="1">
              <a:defRPr/>
            </a:pPr>
            <a:r>
              <a:rPr lang="uk-UA" sz="3900" dirty="0" smtClean="0">
                <a:solidFill>
                  <a:srgbClr val="00B050"/>
                </a:solidFill>
              </a:rPr>
              <a:t>2.Текст</a:t>
            </a:r>
          </a:p>
          <a:p>
            <a:pPr eaLnBrk="1" hangingPunct="1">
              <a:defRPr/>
            </a:pPr>
            <a:r>
              <a:rPr lang="uk-UA" sz="3900" dirty="0" smtClean="0">
                <a:solidFill>
                  <a:srgbClr val="00B050"/>
                </a:solidFill>
              </a:rPr>
              <a:t>3.Дата </a:t>
            </a:r>
          </a:p>
          <a:p>
            <a:pPr eaLnBrk="1" hangingPunct="1">
              <a:defRPr/>
            </a:pPr>
            <a:r>
              <a:rPr lang="uk-UA" sz="3900" dirty="0" smtClean="0">
                <a:solidFill>
                  <a:srgbClr val="00B050"/>
                </a:solidFill>
              </a:rPr>
              <a:t>4. Підпис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У тексті мають бути такі відомості</a:t>
            </a:r>
          </a:p>
          <a:p>
            <a:pPr>
              <a:defRPr/>
            </a:pPr>
            <a:r>
              <a:rPr lang="uk-UA" sz="3600" dirty="0" smtClean="0">
                <a:solidFill>
                  <a:srgbClr val="00B050"/>
                </a:solidFill>
              </a:rPr>
              <a:t>1. Прізвище ім'я по батькові.</a:t>
            </a:r>
          </a:p>
          <a:p>
            <a:pPr>
              <a:defRPr/>
            </a:pPr>
            <a:r>
              <a:rPr lang="uk-UA" sz="3600" dirty="0" smtClean="0">
                <a:solidFill>
                  <a:srgbClr val="00B050"/>
                </a:solidFill>
              </a:rPr>
              <a:t>2.Дата народження число, місяць.</a:t>
            </a:r>
          </a:p>
          <a:p>
            <a:pPr>
              <a:defRPr/>
            </a:pPr>
            <a:r>
              <a:rPr lang="uk-UA" sz="3600" dirty="0" smtClean="0">
                <a:solidFill>
                  <a:srgbClr val="00B050"/>
                </a:solidFill>
              </a:rPr>
              <a:t>3.Відомості про навчання. </a:t>
            </a:r>
            <a:endParaRPr lang="ru-RU" sz="3600" dirty="0" smtClean="0">
              <a:solidFill>
                <a:srgbClr val="00B050"/>
              </a:solidFill>
            </a:endParaRPr>
          </a:p>
          <a:p>
            <a:pPr eaLnBrk="1" hangingPunct="1"/>
            <a:r>
              <a:rPr lang="en-US" sz="3600" dirty="0" smtClean="0">
                <a:solidFill>
                  <a:srgbClr val="00B050"/>
                </a:solidFill>
              </a:rPr>
              <a:t>4</a:t>
            </a:r>
            <a:r>
              <a:rPr lang="uk-UA" sz="3600" dirty="0" smtClean="0">
                <a:solidFill>
                  <a:srgbClr val="00B050"/>
                </a:solidFill>
              </a:rPr>
              <a:t>. </a:t>
            </a:r>
            <a:r>
              <a:rPr lang="uk-UA" sz="3600" dirty="0" smtClean="0">
                <a:solidFill>
                  <a:srgbClr val="00B050"/>
                </a:solidFill>
              </a:rPr>
              <a:t>Відомості про трудову діяльність.</a:t>
            </a:r>
          </a:p>
          <a:p>
            <a:pPr eaLnBrk="1" hangingPunct="1"/>
            <a:r>
              <a:rPr lang="en-US" sz="3600" dirty="0" smtClean="0">
                <a:solidFill>
                  <a:srgbClr val="00B050"/>
                </a:solidFill>
              </a:rPr>
              <a:t>5</a:t>
            </a:r>
            <a:r>
              <a:rPr lang="uk-UA" sz="3600" dirty="0" smtClean="0">
                <a:solidFill>
                  <a:srgbClr val="00B050"/>
                </a:solidFill>
              </a:rPr>
              <a:t>. </a:t>
            </a:r>
            <a:r>
              <a:rPr lang="uk-UA" sz="3600" dirty="0" smtClean="0">
                <a:solidFill>
                  <a:srgbClr val="00B050"/>
                </a:solidFill>
              </a:rPr>
              <a:t>Відомості про громадську роботу</a:t>
            </a:r>
          </a:p>
          <a:p>
            <a:pPr eaLnBrk="1" hangingPunct="1"/>
            <a:r>
              <a:rPr lang="en-US" sz="3600" dirty="0" smtClean="0">
                <a:solidFill>
                  <a:srgbClr val="00B050"/>
                </a:solidFill>
              </a:rPr>
              <a:t>6</a:t>
            </a:r>
            <a:r>
              <a:rPr lang="uk-UA" sz="3600" dirty="0" smtClean="0">
                <a:solidFill>
                  <a:srgbClr val="00B050"/>
                </a:solidFill>
              </a:rPr>
              <a:t>. </a:t>
            </a:r>
            <a:r>
              <a:rPr lang="uk-UA" sz="3600" dirty="0" smtClean="0">
                <a:solidFill>
                  <a:srgbClr val="00B050"/>
                </a:solidFill>
              </a:rPr>
              <a:t>Короткі відомості про склад </a:t>
            </a:r>
            <a:r>
              <a:rPr lang="uk-UA" sz="3600" dirty="0" smtClean="0">
                <a:solidFill>
                  <a:srgbClr val="00B050"/>
                </a:solidFill>
              </a:rPr>
              <a:t>сім</a:t>
            </a:r>
            <a:r>
              <a:rPr lang="en-US" sz="3600" dirty="0" smtClean="0">
                <a:solidFill>
                  <a:srgbClr val="00B050"/>
                </a:solidFill>
              </a:rPr>
              <a:t>`</a:t>
            </a:r>
            <a:r>
              <a:rPr lang="uk-UA" sz="3600" dirty="0" smtClean="0">
                <a:solidFill>
                  <a:srgbClr val="00B050"/>
                </a:solidFill>
              </a:rPr>
              <a:t>ї </a:t>
            </a:r>
            <a:endParaRPr lang="ru-RU" sz="36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Назва виду документа пишеться посередині рядка, рядком нижче від верхнього поля аркуша.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Подаючи відомості про членів сім'ї, не зазначають число і місяць народження, а лише рік.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Окрім нинішнього прізвища матері, у дужках подають її дівоче прізвище.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rm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Примітки до оформлення реквізитів.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Щодо складу сім'ї: неодружені особи подають відомості про батьків, сестер, братів, які не мають своєї сім'ї; одружені подають відомості про членів власної сім'ї - чоловік / дружина, діти.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Домашньої адреси подавати не треба.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Обов’язковою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вимогою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є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установлене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написання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дат: 18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червня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1981 року, у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березні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1980 року.</a:t>
            </a: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Якщо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довелось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змінювати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прізвище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ім’я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слід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назвати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причину, час,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колишнє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ім’я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lvl="0"/>
            <a:endParaRPr lang="uk-UA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7150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Я, Шевченко Данило Олексійович, народився 28 вересня 1993 року в місті Києві.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	У 1999 році пішов до першого класу середньої школи № 160 міста Києва. Після закінчення 9 класів втупив до Гуманітарного ліцею міста Києва, який закінчив у 2009 році.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Протягом 2002-2009 років навчався в музичній школі № 7 міста Києва з класу акордеона. 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Під час навчання в ліцеї відвідував секцію з настільного тенісу.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У 2009 році вступив до Інституту журналістики Київського національного університету імені Тараса Шевченка.</a:t>
            </a: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 У роки навчання був членом редколегії факультету.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Після закінчення університету в 2014 році було присвоєно кваліфікацію «Журналіст радіомовлення і телебачення».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З вересня 2012до травня 2014 року працював на посаді кореспондента в газеті «День». З червня 2014року – випусковий редактор програми новин   телекомпанії «Ера».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b="1" i="1" dirty="0" smtClean="0">
                <a:latin typeface="Times New Roman" pitchFamily="18" charset="0"/>
                <a:cs typeface="Times New Roman" pitchFamily="18" charset="0"/>
              </a:rPr>
              <a:t>Склад сім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8000" b="1" i="1" dirty="0" smtClean="0">
                <a:latin typeface="Times New Roman" pitchFamily="18" charset="0"/>
                <a:cs typeface="Times New Roman" pitchFamily="18" charset="0"/>
              </a:rPr>
              <a:t>ї: </a:t>
            </a:r>
            <a:endParaRPr lang="ru-RU" sz="80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	дружина – Шевченко (Довженко) Олеся Василівна, 1991 року народження, менеджер магазину «</a:t>
            </a:r>
            <a:r>
              <a:rPr lang="uk-UA" sz="8000" i="1" dirty="0" err="1" smtClean="0">
                <a:latin typeface="Times New Roman" pitchFamily="18" charset="0"/>
                <a:cs typeface="Times New Roman" pitchFamily="18" charset="0"/>
              </a:rPr>
              <a:t>Інтертоп</a:t>
            </a: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» у місті Києві;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24.06.14                                                                                   ( підпис)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8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rgbClr val="FF0000"/>
                </a:solidFill>
              </a:rPr>
              <a:t>Автобіографія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3200" i="1" dirty="0" smtClean="0">
                <a:solidFill>
                  <a:schemeClr val="accent1"/>
                </a:solidFill>
              </a:rPr>
              <a:t>Крім автобіографії, як точного документа існує форма автобіографії – розповіді, з елементами опису, характеристикою людей що у ній згадуються. Такі </a:t>
            </a:r>
            <a:r>
              <a:rPr lang="uk-UA" sz="3200" i="1" smtClean="0">
                <a:solidFill>
                  <a:schemeClr val="accent1"/>
                </a:solidFill>
              </a:rPr>
              <a:t>автобіографії </a:t>
            </a:r>
            <a:r>
              <a:rPr lang="uk-UA" sz="3200" i="1" smtClean="0">
                <a:solidFill>
                  <a:schemeClr val="accent1"/>
                </a:solidFill>
              </a:rPr>
              <a:t>пода</a:t>
            </a:r>
            <a:r>
              <a:rPr lang="uk-UA" sz="3200" i="1" smtClean="0">
                <a:solidFill>
                  <a:schemeClr val="accent1"/>
                </a:solidFill>
              </a:rPr>
              <a:t>ю</a:t>
            </a:r>
            <a:r>
              <a:rPr lang="uk-UA" sz="3200" i="1" smtClean="0">
                <a:solidFill>
                  <a:schemeClr val="accent1"/>
                </a:solidFill>
              </a:rPr>
              <a:t>ть </a:t>
            </a:r>
            <a:r>
              <a:rPr lang="uk-UA" sz="3200" i="1" dirty="0" smtClean="0">
                <a:solidFill>
                  <a:schemeClr val="accent1"/>
                </a:solidFill>
              </a:rPr>
              <a:t>зазвичай видатні люди, творчі особистості.</a:t>
            </a:r>
            <a:endParaRPr lang="ru-RU" sz="3200" i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</TotalTime>
  <Words>256</Words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Слайд 1</vt:lpstr>
      <vt:lpstr>Слайд 2</vt:lpstr>
      <vt:lpstr>Автобіографія має такі основні реквізити:</vt:lpstr>
      <vt:lpstr>Слайд 4</vt:lpstr>
      <vt:lpstr>Примітки до оформлення реквізитів.</vt:lpstr>
      <vt:lpstr>Слайд 6</vt:lpstr>
      <vt:lpstr>Автобіографія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Juliya</cp:lastModifiedBy>
  <cp:revision>5</cp:revision>
  <dcterms:modified xsi:type="dcterms:W3CDTF">2014-12-01T14:25:07Z</dcterms:modified>
</cp:coreProperties>
</file>